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4C390D1-22CD-421F-842E-276029F2397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A095511-9F10-4B62-B205-DE552228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8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0D1-22CD-421F-842E-276029F2397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5511-9F10-4B62-B205-DE552228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1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0D1-22CD-421F-842E-276029F2397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5511-9F10-4B62-B205-DE552228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0D1-22CD-421F-842E-276029F2397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5511-9F10-4B62-B205-DE5522280D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077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0D1-22CD-421F-842E-276029F2397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5511-9F10-4B62-B205-DE552228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18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0D1-22CD-421F-842E-276029F2397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5511-9F10-4B62-B205-DE552228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66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0D1-22CD-421F-842E-276029F2397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5511-9F10-4B62-B205-DE552228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74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0D1-22CD-421F-842E-276029F2397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5511-9F10-4B62-B205-DE552228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66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0D1-22CD-421F-842E-276029F2397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5511-9F10-4B62-B205-DE552228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6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0D1-22CD-421F-842E-276029F2397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5511-9F10-4B62-B205-DE552228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4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0D1-22CD-421F-842E-276029F2397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5511-9F10-4B62-B205-DE552228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0D1-22CD-421F-842E-276029F2397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5511-9F10-4B62-B205-DE552228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5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0D1-22CD-421F-842E-276029F2397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5511-9F10-4B62-B205-DE552228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1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0D1-22CD-421F-842E-276029F2397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5511-9F10-4B62-B205-DE552228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3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0D1-22CD-421F-842E-276029F2397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5511-9F10-4B62-B205-DE552228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1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0D1-22CD-421F-842E-276029F2397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5511-9F10-4B62-B205-DE552228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5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90D1-22CD-421F-842E-276029F2397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5511-9F10-4B62-B205-DE552228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1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90D1-22CD-421F-842E-276029F2397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95511-9F10-4B62-B205-DE552228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69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u="sng" dirty="0"/>
              <a:t>Team Eagle wingsuit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CAD modifications, 3D model, and future plans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Luke Peterson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Embry-riddle aeronautical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261336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team eagle wingsuit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Team Advisor: Professor Timothy Sestak</a:t>
            </a:r>
          </a:p>
          <a:p>
            <a:r>
              <a:rPr lang="en-US" dirty="0">
                <a:solidFill>
                  <a:schemeClr val="bg1"/>
                </a:solidFill>
              </a:rPr>
              <a:t>Background</a:t>
            </a:r>
          </a:p>
          <a:p>
            <a:r>
              <a:rPr lang="en-US" dirty="0">
                <a:solidFill>
                  <a:schemeClr val="bg1"/>
                </a:solidFill>
              </a:rPr>
              <a:t>His 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8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Status of current designs</a:t>
            </a:r>
          </a:p>
          <a:p>
            <a:r>
              <a:rPr lang="en-US" dirty="0">
                <a:solidFill>
                  <a:schemeClr val="bg1"/>
                </a:solidFill>
              </a:rPr>
              <a:t>How can they be improved?</a:t>
            </a:r>
          </a:p>
          <a:p>
            <a:r>
              <a:rPr lang="en-US" dirty="0">
                <a:solidFill>
                  <a:schemeClr val="bg1"/>
                </a:solidFill>
              </a:rPr>
              <a:t>What have I done?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9 new designs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Rapid-prototyping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Water tunnel preparations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4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Previous design</a:t>
            </a: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47" t="5639" r="11106" b="54273"/>
          <a:stretch/>
        </p:blipFill>
        <p:spPr>
          <a:xfrm>
            <a:off x="1323964" y="1675373"/>
            <a:ext cx="9540895" cy="2550694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 rotWithShape="1">
          <a:blip r:embed="rId2"/>
          <a:srcRect l="4547" t="46369" r="51237" b="21861"/>
          <a:stretch/>
        </p:blipFill>
        <p:spPr>
          <a:xfrm>
            <a:off x="1323964" y="4226067"/>
            <a:ext cx="5023604" cy="20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9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design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91" t="6404" r="14930" b="53547"/>
          <a:stretch/>
        </p:blipFill>
        <p:spPr>
          <a:xfrm>
            <a:off x="1696076" y="1728122"/>
            <a:ext cx="8796671" cy="248392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5291" t="46885" r="53188" b="20387"/>
          <a:stretch/>
        </p:blipFill>
        <p:spPr>
          <a:xfrm>
            <a:off x="1696076" y="4212051"/>
            <a:ext cx="4776913" cy="21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2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Rapid prototype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8" r="22114"/>
          <a:stretch/>
        </p:blipFill>
        <p:spPr>
          <a:xfrm rot="10800000">
            <a:off x="1586215" y="2097087"/>
            <a:ext cx="3985878" cy="41112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4" r="34449"/>
          <a:stretch/>
        </p:blipFill>
        <p:spPr>
          <a:xfrm rot="5400000">
            <a:off x="6313688" y="1355491"/>
            <a:ext cx="4111210" cy="559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4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Future endeavors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Water tunnel testing</a:t>
            </a:r>
          </a:p>
          <a:p>
            <a:r>
              <a:rPr lang="en-US" dirty="0">
                <a:solidFill>
                  <a:schemeClr val="bg1"/>
                </a:solidFill>
              </a:rPr>
              <a:t>CFD visualizations </a:t>
            </a:r>
          </a:p>
          <a:p>
            <a:r>
              <a:rPr lang="en-US" dirty="0">
                <a:solidFill>
                  <a:schemeClr val="bg1"/>
                </a:solidFill>
              </a:rPr>
              <a:t>Variable angle of attack mechanism</a:t>
            </a:r>
          </a:p>
          <a:p>
            <a:r>
              <a:rPr lang="en-US" dirty="0">
                <a:solidFill>
                  <a:schemeClr val="bg1"/>
                </a:solidFill>
              </a:rPr>
              <a:t>Flight control analysis</a:t>
            </a:r>
          </a:p>
          <a:p>
            <a:r>
              <a:rPr lang="en-US" dirty="0">
                <a:solidFill>
                  <a:schemeClr val="bg1"/>
                </a:solidFill>
              </a:rPr>
              <a:t>Fabric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Questions?</a:t>
            </a:r>
          </a:p>
        </p:txBody>
      </p:sp>
      <p:pic>
        <p:nvPicPr>
          <p:cNvPr id="1032" name="Picture 8" descr="Image result for embry riddle prescot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4740441"/>
            <a:ext cx="1424323" cy="142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NASA space grant arizo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82" y="4932948"/>
            <a:ext cx="4173929" cy="12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263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81</TotalTime>
  <Words>71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Circuit</vt:lpstr>
      <vt:lpstr>Team Eagle wingsuit: CAD modifications, 3D model, and future plans </vt:lpstr>
      <vt:lpstr>What is team eagle wingsuit</vt:lpstr>
      <vt:lpstr>objectives</vt:lpstr>
      <vt:lpstr>Previous design</vt:lpstr>
      <vt:lpstr>Current design</vt:lpstr>
      <vt:lpstr>Rapid prototype</vt:lpstr>
      <vt:lpstr>Future endeavors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Eagle wingsuit: CAD modifications and future plans</dc:title>
  <dc:creator>Luke Peterson</dc:creator>
  <cp:lastModifiedBy>Luke Peterson</cp:lastModifiedBy>
  <cp:revision>14</cp:revision>
  <dcterms:created xsi:type="dcterms:W3CDTF">2017-04-04T01:19:02Z</dcterms:created>
  <dcterms:modified xsi:type="dcterms:W3CDTF">2017-04-07T15:43:15Z</dcterms:modified>
</cp:coreProperties>
</file>